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925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5" name="Shape 75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Module 6 Health and Safety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Child Development</a:t>
            </a:r>
          </a:p>
        </p:txBody>
      </p:sp>
      <p:pic>
        <p:nvPicPr>
          <p:cNvPr id="1026" name="Picture 2" descr="C:\Users\07078\AppData\Local\Microsoft\Windows\Temporary Internet Files\Content.IE5\4X69A3K0\Safety-Fir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337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law says: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any licensed or certified child care provider or their employee has reasonable cause to believe that a child… has suffered abuse or neglect, he or she shall report such incident, or cause a report to be made, to the proper law enforcement agency or to the department as provided in RCW 26.44.040</a:t>
            </a:r>
          </a:p>
        </p:txBody>
      </p:sp>
      <p:pic>
        <p:nvPicPr>
          <p:cNvPr id="2050" name="Picture 2" descr="C:\Users\07078\AppData\Local\Microsoft\Windows\Temporary Internet Files\Content.IE5\36N332IL\its-the-la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95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this mean for you?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If you have reason to suspect that a child is suffering from physical, sexual or emotional abuse, neglect, or exploitation, you must immediately report the circumstances.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This report must be made to Child Protective Service’s central intake.</a:t>
            </a:r>
          </a:p>
        </p:txBody>
      </p:sp>
      <p:pic>
        <p:nvPicPr>
          <p:cNvPr id="3075" name="Picture 3" descr="C:\Users\07078\AppData\Local\Microsoft\Windows\Temporary Internet Files\Content.IE5\24V7QCDM\question_makrs_cutie_mark_by_rildraw-d4byew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05" y="3714750"/>
            <a:ext cx="136529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If you suspect immediate harm-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You must also make a report to local law enforcement.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If the suspect involves you or your staff, you must inform your licensor.</a:t>
            </a:r>
          </a:p>
        </p:txBody>
      </p:sp>
      <p:pic>
        <p:nvPicPr>
          <p:cNvPr id="4098" name="Picture 2" descr="C:\Users\07078\AppData\Local\Microsoft\Windows\Temporary Internet Files\Content.IE5\4X69A3K0\mobile-phone-13253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12499"/>
            <a:ext cx="1350600" cy="24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Objective-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student will identify a healthy physical environment for children including health, safety, and sanitation practices.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Discussion Qs for group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What are some of the safety standards required by licensing regulations?  Give examples of how they impact children’s safety.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What safety procedures would you highlight if you were talking to a parent about the safety features at the child care center?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Washington State Law- WACS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Licensed programs must meet safety standards on the following: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Exits, Stairs, and Decks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Shelving and portable furniture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Radon, chemicals, lead and arsenic exposure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Electrical outlets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Shielded light bulbs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Glass doors and windows</a:t>
            </a:r>
          </a:p>
        </p:txBody>
      </p:sp>
      <p:pic>
        <p:nvPicPr>
          <p:cNvPr id="5122" name="Picture 2" descr="C:\Users\07078\AppData\Local\Microsoft\Windows\Temporary Internet Files\Content.IE5\85KOXPJG\law-with-feather-qui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390650" cy="14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contd.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Locks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Working telephone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Screens and windows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Safe water and water play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Fences and playground surfaces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Ventilation and temperatures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Animals, fish or pets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 must also make available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Additional disposable gloves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A blood spill kit when cleaning up blood or other bodily fluids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Cold packs, ice cubes, or frozen sponges to reduce swelling and ease discomfort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Hand wipes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Bottled water</a:t>
            </a:r>
          </a:p>
        </p:txBody>
      </p:sp>
      <p:pic>
        <p:nvPicPr>
          <p:cNvPr id="6146" name="Picture 2" descr="C:\Users\07078\AppData\Local\Microsoft\Windows\Temporary Internet Files\Content.IE5\4X69A3K0\fs_law-justic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4333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student can differentiate between compliance and non-compliance of health and safety regulations.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Discussion Questions in your groups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 Why do we need to have health policies in early learning programs?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What are examples of safety issues in an early learning center?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Required of all Licensed Programs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Written in a manner that is clear and easy to understand.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Shared with all new staff during orientation.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Posted for staff and families to review.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Reviewed, signed and dated by a physician, physician’s assistant or registered nurse when you change your policies and procedures or type of care provided.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Do You Know what these are and how to do them?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Provide general cleaning of areas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Clean and sanitize equipment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Prevent, manage and report communicable diseases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Handle minor injuries such as scrapes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Provide first aid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Screen children daily for illnesses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Notify parents that children have been exposed to infectious diseases and parasites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Handle minor illnesses, such as the influenza (the flu)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Contd.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Handle major injuries and medical emergencies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Manage medication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Assist with hand washing, diapering and tolieting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handle food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Provide nutritious meals and snacks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Respond during any disasters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Care for children with special needs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Care for infants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Place infants on their backs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/>
              <a:t>Decide when children are too ill, how to call for pick-up and how to care for child until family arrives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Font typeface="Arial"/>
              <a:buChar char="●"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Objective-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student can summarize their role as a mandated reporter of child abuse and neglect.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Discussion Questions in groups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 sz="2800"/>
              <a:t>What is the definition of “maltreatment?”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 sz="2800"/>
              <a:t>How can you become familiar with the symptoms of child abuse, including physical, sexual, verbal, and emotional abuse, and physical or emotional neglect?</a:t>
            </a:r>
          </a:p>
          <a:p>
            <a:pPr marL="457200" lvl="0" indent="-4064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 sz="2800"/>
              <a:t>What do you need to do to follow state laws and community procedures that protect children against abuse and neglect?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Mandated Reporters of Abuse Are: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Caregivers, teachers and others professionals in positions that have close and frequent contact with children.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660</Words>
  <Application>Microsoft Office PowerPoint</Application>
  <PresentationFormat>On-screen Show (16:9)</PresentationFormat>
  <Paragraphs>75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sketched</vt:lpstr>
      <vt:lpstr>Module 6 Health and Safety</vt:lpstr>
      <vt:lpstr>Objective</vt:lpstr>
      <vt:lpstr>Discussion Questions in your groups</vt:lpstr>
      <vt:lpstr>Required of all Licensed Programs</vt:lpstr>
      <vt:lpstr>Do You Know what these are and how to do them?</vt:lpstr>
      <vt:lpstr>Contd.</vt:lpstr>
      <vt:lpstr>Objective-</vt:lpstr>
      <vt:lpstr>Discussion Questions in groups</vt:lpstr>
      <vt:lpstr>Mandated Reporters of Abuse Are:</vt:lpstr>
      <vt:lpstr>The law says:</vt:lpstr>
      <vt:lpstr>What does this mean for you?</vt:lpstr>
      <vt:lpstr>If you suspect immediate harm-</vt:lpstr>
      <vt:lpstr>Objective-</vt:lpstr>
      <vt:lpstr>Discussion Qs for group</vt:lpstr>
      <vt:lpstr>Washington State Law- WACS</vt:lpstr>
      <vt:lpstr>contd.</vt:lpstr>
      <vt:lpstr>You must also make available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Health and Safety</dc:title>
  <dc:creator>Gudgeon, Corie</dc:creator>
  <cp:lastModifiedBy>Gudgeon, Corie</cp:lastModifiedBy>
  <cp:revision>2</cp:revision>
  <dcterms:modified xsi:type="dcterms:W3CDTF">2015-04-20T16:21:44Z</dcterms:modified>
</cp:coreProperties>
</file>